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C356-C53F-4275-A767-D3D15365F1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BA43-F9BA-4EC7-999E-AB1D330F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5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C356-C53F-4275-A767-D3D15365F1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BA43-F9BA-4EC7-999E-AB1D330F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7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C356-C53F-4275-A767-D3D15365F1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BA43-F9BA-4EC7-999E-AB1D330F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8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C356-C53F-4275-A767-D3D15365F1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BA43-F9BA-4EC7-999E-AB1D330F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C356-C53F-4275-A767-D3D15365F1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BA43-F9BA-4EC7-999E-AB1D330F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2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C356-C53F-4275-A767-D3D15365F1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BA43-F9BA-4EC7-999E-AB1D330F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3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C356-C53F-4275-A767-D3D15365F1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BA43-F9BA-4EC7-999E-AB1D330F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2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C356-C53F-4275-A767-D3D15365F1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BA43-F9BA-4EC7-999E-AB1D330F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7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C356-C53F-4275-A767-D3D15365F1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BA43-F9BA-4EC7-999E-AB1D330F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7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C356-C53F-4275-A767-D3D15365F1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BA43-F9BA-4EC7-999E-AB1D330F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9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C356-C53F-4275-A767-D3D15365F1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BA43-F9BA-4EC7-999E-AB1D330F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2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EC356-C53F-4275-A767-D3D15365F1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EBA43-F9BA-4EC7-999E-AB1D330F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0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09" y="800218"/>
            <a:ext cx="8478592" cy="546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6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pandya</dc:creator>
  <cp:lastModifiedBy>julie pandya</cp:lastModifiedBy>
  <cp:revision>1</cp:revision>
  <dcterms:created xsi:type="dcterms:W3CDTF">2018-11-07T20:36:25Z</dcterms:created>
  <dcterms:modified xsi:type="dcterms:W3CDTF">2018-11-07T20:36:44Z</dcterms:modified>
</cp:coreProperties>
</file>